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9866313" cy="1429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F4E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1563-F7ED-4686-8FBC-EAA2DB6836F0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B071-2B10-42F2-A274-0C95C5E5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95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1563-F7ED-4686-8FBC-EAA2DB6836F0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B071-2B10-42F2-A274-0C95C5E5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27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1563-F7ED-4686-8FBC-EAA2DB6836F0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B071-2B10-42F2-A274-0C95C5E5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07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1563-F7ED-4686-8FBC-EAA2DB6836F0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B071-2B10-42F2-A274-0C95C5E5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59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1563-F7ED-4686-8FBC-EAA2DB6836F0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B071-2B10-42F2-A274-0C95C5E5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37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1563-F7ED-4686-8FBC-EAA2DB6836F0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B071-2B10-42F2-A274-0C95C5E5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35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1563-F7ED-4686-8FBC-EAA2DB6836F0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B071-2B10-42F2-A274-0C95C5E5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0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1563-F7ED-4686-8FBC-EAA2DB6836F0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B071-2B10-42F2-A274-0C95C5E5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79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1563-F7ED-4686-8FBC-EAA2DB6836F0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B071-2B10-42F2-A274-0C95C5E5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67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1563-F7ED-4686-8FBC-EAA2DB6836F0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B071-2B10-42F2-A274-0C95C5E5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20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1563-F7ED-4686-8FBC-EAA2DB6836F0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B071-2B10-42F2-A274-0C95C5E5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6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01563-F7ED-4686-8FBC-EAA2DB6836F0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5B071-2B10-42F2-A274-0C95C5E5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9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roadsafetygb.org.uk/misc/fckeditorFiles/image/GENERAL/Be-bright-be-seen-2.gif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 descr="St Joseph's childr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1433">
            <a:off x="2455405" y="2616821"/>
            <a:ext cx="2611039" cy="2098090"/>
          </a:xfrm>
          <a:prstGeom prst="rect">
            <a:avLst/>
          </a:prstGeom>
          <a:noFill/>
          <a:ln w="5715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IMG_56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4"/>
          <a:stretch>
            <a:fillRect/>
          </a:stretch>
        </p:blipFill>
        <p:spPr bwMode="auto">
          <a:xfrm rot="818474">
            <a:off x="4594043" y="4961391"/>
            <a:ext cx="1993751" cy="1564753"/>
          </a:xfrm>
          <a:prstGeom prst="rect">
            <a:avLst/>
          </a:prstGeom>
          <a:noFill/>
          <a:ln w="5715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Copy of IMG_578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94669">
            <a:off x="1004062" y="3738399"/>
            <a:ext cx="1317625" cy="2930525"/>
          </a:xfrm>
          <a:prstGeom prst="rect">
            <a:avLst/>
          </a:prstGeom>
          <a:noFill/>
          <a:ln w="5715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www.roadsafetygb.org.uk/misc/fckeditorFiles/image/GENERAL/Be-bright-be-seen-2.gif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992" y="5004048"/>
            <a:ext cx="1943100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 descr="Copy of IMG_570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50278">
            <a:off x="348389" y="1840025"/>
            <a:ext cx="2033728" cy="1574677"/>
          </a:xfrm>
          <a:prstGeom prst="rect">
            <a:avLst/>
          </a:prstGeom>
          <a:noFill/>
          <a:ln w="5715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Picture 20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0330">
            <a:off x="4690269" y="1837320"/>
            <a:ext cx="1830387" cy="1371600"/>
          </a:xfrm>
          <a:prstGeom prst="rect">
            <a:avLst/>
          </a:prstGeom>
          <a:noFill/>
          <a:ln w="5715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918514" y="-47380"/>
            <a:ext cx="537041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4E90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 Jarlath’s PS</a:t>
            </a:r>
          </a:p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4E90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Ditch the Dark 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3953" y="6804248"/>
            <a:ext cx="5565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9A46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 special walk, cycle and scoot to school day – you are invited to wear your brightest accessories AND to decorate your bike or scooter!</a:t>
            </a:r>
            <a:endParaRPr lang="en-GB" dirty="0">
              <a:solidFill>
                <a:srgbClr val="009A4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80" y="7812360"/>
            <a:ext cx="5730451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endParaRPr lang="en-GB" b="1" dirty="0">
              <a:solidFill>
                <a:srgbClr val="FFFF00"/>
              </a:solidFill>
            </a:endParaRPr>
          </a:p>
          <a:p>
            <a:pPr algn="ctr"/>
            <a:r>
              <a:rPr lang="en-GB" sz="2200" b="1" dirty="0">
                <a:solidFill>
                  <a:srgbClr val="FFFF00"/>
                </a:solidFill>
              </a:rPr>
              <a:t>Tuesday 30</a:t>
            </a:r>
            <a:r>
              <a:rPr lang="en-GB" sz="2200" b="1" baseline="30000" dirty="0">
                <a:solidFill>
                  <a:srgbClr val="FFFF00"/>
                </a:solidFill>
              </a:rPr>
              <a:t>th</a:t>
            </a:r>
            <a:r>
              <a:rPr lang="en-GB" sz="2200" b="1" dirty="0">
                <a:solidFill>
                  <a:srgbClr val="FFFF00"/>
                </a:solidFill>
              </a:rPr>
              <a:t> January 2024</a:t>
            </a:r>
          </a:p>
          <a:p>
            <a:pPr algn="ctr"/>
            <a:endParaRPr lang="en-GB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08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0e556b6-597c-48d5-96d3-0913bc0fe15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829DA49C0EF4EA2CEE84F7D25F053" ma:contentTypeVersion="13" ma:contentTypeDescription="Create a new document." ma:contentTypeScope="" ma:versionID="c2d38e2d05c05b0eaec5bf2800a94eda">
  <xsd:schema xmlns:xsd="http://www.w3.org/2001/XMLSchema" xmlns:xs="http://www.w3.org/2001/XMLSchema" xmlns:p="http://schemas.microsoft.com/office/2006/metadata/properties" xmlns:ns2="e0e556b6-597c-48d5-96d3-0913bc0fe15d" xmlns:ns3="9f5c8ee4-b307-4670-a55e-c2bf2540d442" targetNamespace="http://schemas.microsoft.com/office/2006/metadata/properties" ma:root="true" ma:fieldsID="e5f84258c91c072b6469f0acac59f5df" ns2:_="" ns3:_="">
    <xsd:import namespace="e0e556b6-597c-48d5-96d3-0913bc0fe15d"/>
    <xsd:import namespace="9f5c8ee4-b307-4670-a55e-c2bf2540d4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556b6-597c-48d5-96d3-0913bc0fe1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dd3a458f-664c-47e4-8a2d-a299ea1879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c8ee4-b307-4670-a55e-c2bf2540d44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5DE764-2A61-42C3-815C-61E00C35728E}">
  <ds:schemaRefs>
    <ds:schemaRef ds:uri="http://schemas.microsoft.com/office/2006/documentManagement/types"/>
    <ds:schemaRef ds:uri="e0e556b6-597c-48d5-96d3-0913bc0fe15d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  <ds:schemaRef ds:uri="9f5c8ee4-b307-4670-a55e-c2bf2540d44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5C86E49-DA19-40D4-9B2A-2DD2C922AC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2205B9-EB4E-4BCF-8F5E-7BA955A5F6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e556b6-597c-48d5-96d3-0913bc0fe15d"/>
    <ds:schemaRef ds:uri="9f5c8ee4-b307-4670-a55e-c2bf2540d4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Sustrans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Keenan</dc:creator>
  <cp:lastModifiedBy>R Fearon</cp:lastModifiedBy>
  <cp:revision>33</cp:revision>
  <cp:lastPrinted>2024-01-26T13:13:25Z</cp:lastPrinted>
  <dcterms:created xsi:type="dcterms:W3CDTF">2014-09-23T15:29:25Z</dcterms:created>
  <dcterms:modified xsi:type="dcterms:W3CDTF">2024-01-26T14:42:20Z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0x010100F76829DA49C0EF4EA2CEE84F7D25F053</vt:lpwstr>
  </property>
</Properties>
</file>