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6D151-D761-4054-80C0-ACAEFAB725D3}" v="4" dt="2023-06-16T12:07:17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93" d="100"/>
          <a:sy n="93" d="100"/>
        </p:scale>
        <p:origin x="51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27FFE4D-E84C-4DF0-4317-87BB9221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Crispy Cod Fishcake with Tomato Ketchup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Beef Olive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Classic Margherita Pizza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Italian Chicken &amp; Tomato Pasta Bake &amp; Garlic Bread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Hot Dog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Wrap &amp; Sweet </a:t>
            </a:r>
            <a:r>
              <a:rPr lang="en-US" sz="1000" b="1" dirty="0" err="1"/>
              <a:t>Chilli</a:t>
            </a:r>
            <a:r>
              <a:rPr lang="en-US" sz="1000" b="1" dirty="0"/>
              <a:t> Sauce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Baked Beans</a:t>
            </a:r>
          </a:p>
          <a:p>
            <a:endParaRPr lang="en-US" sz="1000" b="1" dirty="0"/>
          </a:p>
          <a:p>
            <a:r>
              <a:rPr lang="en-US" sz="1000" b="1" dirty="0"/>
              <a:t>Mashed Potato, Salad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Sweetcorn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Wedges,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Cabbage 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 or roast potato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Potato,  Pasta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Custard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Jelly, Ice Cream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Yoghurt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F0EEE-4F9D-80A3-A7E1-EEC1DF49EB96}"/>
              </a:ext>
            </a:extLst>
          </p:cNvPr>
          <p:cNvSpPr txBox="1"/>
          <p:nvPr/>
        </p:nvSpPr>
        <p:spPr>
          <a:xfrm>
            <a:off x="8163338" y="797330"/>
            <a:ext cx="112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18 September</a:t>
            </a:r>
          </a:p>
          <a:p>
            <a:r>
              <a:rPr lang="en-GB" sz="1200" b="1" dirty="0"/>
              <a:t>16 October</a:t>
            </a:r>
          </a:p>
          <a:p>
            <a:r>
              <a:rPr lang="en-GB" sz="1200" b="1" dirty="0"/>
              <a:t>13 November</a:t>
            </a:r>
          </a:p>
          <a:p>
            <a:r>
              <a:rPr lang="en-GB" sz="1200" b="1" dirty="0"/>
              <a:t>11 December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4D535AA-6B70-3A50-B39E-BB423866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Homemade Lasagna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Turkey,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Salmon Fishcake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Golden Crumbed Fish Fingers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Steak Burger &amp; Tomato Ketchup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Crumble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Garden Peas 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Baked Beans </a:t>
            </a:r>
          </a:p>
          <a:p>
            <a:endParaRPr lang="en-US" sz="1000" b="1" dirty="0"/>
          </a:p>
          <a:p>
            <a:r>
              <a:rPr lang="en-US" sz="1000" b="1" dirty="0"/>
              <a:t>Diced Potatoes, Pasta, Salad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Rice, Salad, Mashed Potato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&amp; Baton Carrots</a:t>
            </a:r>
          </a:p>
          <a:p>
            <a:endParaRPr lang="en-US" sz="1000" b="1" dirty="0"/>
          </a:p>
          <a:p>
            <a:r>
              <a:rPr lang="en-US" sz="1000" b="1" dirty="0"/>
              <a:t>Mashed Potato or 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Salad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Chipped Potato,  Pasta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&amp;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Square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&amp; frozen strawberry mousse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Muffin Slab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30BCC-9C54-A919-0DE4-E8C907887276}"/>
              </a:ext>
            </a:extLst>
          </p:cNvPr>
          <p:cNvSpPr txBox="1"/>
          <p:nvPr/>
        </p:nvSpPr>
        <p:spPr>
          <a:xfrm>
            <a:off x="8163338" y="804420"/>
            <a:ext cx="10618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28 August </a:t>
            </a:r>
          </a:p>
          <a:p>
            <a:r>
              <a:rPr lang="en-GB" sz="1100" b="1" dirty="0"/>
              <a:t>25 September</a:t>
            </a:r>
          </a:p>
          <a:p>
            <a:r>
              <a:rPr lang="en-GB" sz="1100" b="1" dirty="0"/>
              <a:t>23 October</a:t>
            </a:r>
          </a:p>
          <a:p>
            <a:r>
              <a:rPr lang="en-GB" sz="1100" b="1" dirty="0"/>
              <a:t>20 November</a:t>
            </a:r>
          </a:p>
          <a:p>
            <a:r>
              <a:rPr lang="en-GB" sz="1100" b="1" dirty="0"/>
              <a:t>18 December</a:t>
            </a: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49A8D32-4DEF-FF4D-B8A1-1F7FD685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Mexican </a:t>
            </a:r>
            <a:r>
              <a:rPr lang="en-US" sz="1000" b="1" dirty="0" err="1"/>
              <a:t>Chilli</a:t>
            </a:r>
            <a:r>
              <a:rPr lang="en-US" sz="1000" b="1" dirty="0"/>
              <a:t> with Nachos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Meatballs with Italian Tomato &amp; Basil Sauce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Bacon Slice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/>
              <a:t>Tasty Pork Sausages with Tomato Ketchup or Gravy 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&amp; Broccoli &amp; Coleslaw 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Salad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Pasta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</a:t>
            </a:r>
          </a:p>
          <a:p>
            <a:endParaRPr lang="en-US" sz="1000" b="1" dirty="0"/>
          </a:p>
          <a:p>
            <a:r>
              <a:rPr lang="en-US" sz="1000" b="1" dirty="0"/>
              <a:t>Steamed Rice, Chipped Potatoes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Tossed Salad</a:t>
            </a:r>
          </a:p>
          <a:p>
            <a:endParaRPr lang="en-US" sz="1000" b="1" dirty="0"/>
          </a:p>
          <a:p>
            <a:r>
              <a:rPr lang="en-US" sz="1000" b="1" dirty="0"/>
              <a:t>Mashed Potato or roast potato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Spaghetti Hoops </a:t>
            </a:r>
          </a:p>
          <a:p>
            <a:endParaRPr lang="en-US" sz="1000" b="1" dirty="0"/>
          </a:p>
          <a:p>
            <a:r>
              <a:rPr lang="en-US" sz="1000" b="1" dirty="0"/>
              <a:t>Chipped Potatoes &amp; Mashed Potatoes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Shortbread, Milk Shake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Jam &amp; Coconut Sponge &amp; Custard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69199-9450-E2D2-327B-93943ACCD1FC}"/>
              </a:ext>
            </a:extLst>
          </p:cNvPr>
          <p:cNvSpPr txBox="1"/>
          <p:nvPr/>
        </p:nvSpPr>
        <p:spPr>
          <a:xfrm>
            <a:off x="8105009" y="797330"/>
            <a:ext cx="1228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04 September</a:t>
            </a:r>
          </a:p>
          <a:p>
            <a:r>
              <a:rPr lang="en-GB" sz="1200" b="1" dirty="0"/>
              <a:t>02 October</a:t>
            </a:r>
          </a:p>
          <a:p>
            <a:r>
              <a:rPr lang="en-GB" sz="1200" b="1" dirty="0"/>
              <a:t>30 October</a:t>
            </a:r>
          </a:p>
          <a:p>
            <a:r>
              <a:rPr lang="en-GB" sz="1200" b="1" dirty="0"/>
              <a:t>27 November</a:t>
            </a:r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4013343-589F-0340-CF42-8383E639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Stuffed Chicken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Tex-Mex Enchilada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&amp; Gravy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Admiral’s Ocean Pie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Cabbage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Spaghetti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&amp; Spaghetti Hoops or Coleslaw </a:t>
            </a:r>
          </a:p>
          <a:p>
            <a:endParaRPr lang="en-US" sz="1000" b="1" dirty="0"/>
          </a:p>
          <a:p>
            <a:r>
              <a:rPr lang="en-US" sz="1000" b="1" dirty="0"/>
              <a:t>Chipped Potatoes,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Beans &amp; Sweetcorn</a:t>
            </a:r>
          </a:p>
          <a:p>
            <a:endParaRPr lang="en-US" sz="1000" b="1" dirty="0"/>
          </a:p>
          <a:p>
            <a:r>
              <a:rPr lang="en-US" sz="1000" b="1" dirty="0"/>
              <a:t>Mashed Potato, Rice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F75AC-7C37-6904-B241-97B5F9697338}"/>
              </a:ext>
            </a:extLst>
          </p:cNvPr>
          <p:cNvSpPr txBox="1"/>
          <p:nvPr/>
        </p:nvSpPr>
        <p:spPr>
          <a:xfrm>
            <a:off x="498614" y="244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Stuffed Bacon Roll/Bacon Slice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Cheese &amp;  Baton Carrots 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Baked Beans </a:t>
            </a:r>
          </a:p>
          <a:p>
            <a:endParaRPr lang="en-US" sz="1000" b="1" dirty="0"/>
          </a:p>
          <a:p>
            <a:r>
              <a:rPr lang="en-US" sz="1000" b="1" dirty="0"/>
              <a:t>Chipped Potatoes &amp; Baked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Cake &amp; Custard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Biscuit &amp; Custard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with wafer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6EBBA-6CC8-5CE1-9F1C-C4B858C54F78}"/>
              </a:ext>
            </a:extLst>
          </p:cNvPr>
          <p:cNvSpPr txBox="1"/>
          <p:nvPr/>
        </p:nvSpPr>
        <p:spPr>
          <a:xfrm>
            <a:off x="8163338" y="832556"/>
            <a:ext cx="1089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11 September</a:t>
            </a:r>
          </a:p>
          <a:p>
            <a:r>
              <a:rPr lang="en-GB" sz="1200" b="1" dirty="0"/>
              <a:t>09 October</a:t>
            </a:r>
          </a:p>
          <a:p>
            <a:r>
              <a:rPr lang="en-GB" sz="1200" b="1" dirty="0"/>
              <a:t>06 November</a:t>
            </a:r>
          </a:p>
          <a:p>
            <a:r>
              <a:rPr lang="en-GB" sz="1200" b="1" dirty="0"/>
              <a:t>04 December</a:t>
            </a: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4" ma:contentTypeDescription="Create a new document." ma:contentTypeScope="" ma:versionID="491c56c2a6e07e773090ece41851c3e0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830032b812f6908411761dd751c71c28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F55C77-3761-45E4-932E-D9313389AC86}">
  <ds:schemaRefs>
    <ds:schemaRef ds:uri="http://schemas.microsoft.com/office/2006/metadata/properties"/>
    <ds:schemaRef ds:uri="http://schemas.microsoft.com/office/infopath/2007/PartnerControls"/>
    <ds:schemaRef ds:uri="3fb5e4cd-4fb9-4a04-b8e7-1efb93a0c348"/>
    <ds:schemaRef ds:uri="f098a31c-cf5f-4701-95f1-80706b2c2303"/>
  </ds:schemaRefs>
</ds:datastoreItem>
</file>

<file path=customXml/itemProps2.xml><?xml version="1.0" encoding="utf-8"?>
<ds:datastoreItem xmlns:ds="http://schemas.openxmlformats.org/officeDocument/2006/customXml" ds:itemID="{1FD62E09-E4AA-40BC-8E1F-66E10DA9C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8694F6-0C8E-4D19-96DF-5538BBD11A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520</Words>
  <Application>Microsoft Office PowerPoint</Application>
  <PresentationFormat>A4 Paper (210x297 mm)</PresentationFormat>
  <Paragraphs>203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J LOUGHRAN</cp:lastModifiedBy>
  <cp:revision>25</cp:revision>
  <dcterms:created xsi:type="dcterms:W3CDTF">2023-05-25T09:12:29Z</dcterms:created>
  <dcterms:modified xsi:type="dcterms:W3CDTF">2023-08-23T18:00:34Z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