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57" r:id="rId3"/>
    <p:sldId id="259" r:id="rId4"/>
    <p:sldId id="256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306" r:id="rId25"/>
    <p:sldId id="305" r:id="rId26"/>
    <p:sldId id="304" r:id="rId27"/>
    <p:sldId id="303" r:id="rId28"/>
    <p:sldId id="281" r:id="rId29"/>
    <p:sldId id="282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  <p:sldId id="294" r:id="rId40"/>
    <p:sldId id="295" r:id="rId41"/>
    <p:sldId id="292" r:id="rId42"/>
    <p:sldId id="296" r:id="rId43"/>
    <p:sldId id="297" r:id="rId44"/>
    <p:sldId id="298" r:id="rId45"/>
    <p:sldId id="299" r:id="rId46"/>
    <p:sldId id="300" r:id="rId47"/>
    <p:sldId id="301" r:id="rId48"/>
    <p:sldId id="28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00D5-3C3C-4681-89B9-967A00112D25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2078-50B0-4ABB-85F0-FBF235254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52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00D5-3C3C-4681-89B9-967A00112D25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2078-50B0-4ABB-85F0-FBF235254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45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00D5-3C3C-4681-89B9-967A00112D25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2078-50B0-4ABB-85F0-FBF235254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98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00D5-3C3C-4681-89B9-967A00112D25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2078-50B0-4ABB-85F0-FBF235254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85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00D5-3C3C-4681-89B9-967A00112D25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2078-50B0-4ABB-85F0-FBF235254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95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00D5-3C3C-4681-89B9-967A00112D25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2078-50B0-4ABB-85F0-FBF235254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00D5-3C3C-4681-89B9-967A00112D25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2078-50B0-4ABB-85F0-FBF235254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12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00D5-3C3C-4681-89B9-967A00112D25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2078-50B0-4ABB-85F0-FBF235254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06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00D5-3C3C-4681-89B9-967A00112D25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2078-50B0-4ABB-85F0-FBF235254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93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00D5-3C3C-4681-89B9-967A00112D25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2078-50B0-4ABB-85F0-FBF235254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25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00D5-3C3C-4681-89B9-967A00112D25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2078-50B0-4ABB-85F0-FBF235254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9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rgbClr val="C3DAEF"/>
            </a:gs>
            <a:gs pos="46922">
              <a:srgbClr val="CEE1F2"/>
            </a:gs>
            <a:gs pos="33645">
              <a:srgbClr val="DAE8F5"/>
            </a:gs>
            <a:gs pos="26523">
              <a:srgbClr val="E0ECF7"/>
            </a:gs>
            <a:gs pos="15022">
              <a:srgbClr val="EAF2FA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700D5-3C3C-4681-89B9-967A00112D25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52078-50B0-4ABB-85F0-FBF235254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5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938"/>
            <a:ext cx="12096030" cy="4902200"/>
          </a:xfrm>
          <a:prstGeom prst="rect">
            <a:avLst/>
          </a:prstGeom>
        </p:spPr>
      </p:pic>
      <p:pic>
        <p:nvPicPr>
          <p:cNvPr id="7" name="01 You've Got a Friend in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0607" y="6081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1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0"/>
            <a:ext cx="9157855" cy="6840126"/>
          </a:xfrm>
        </p:spPr>
      </p:pic>
    </p:spTree>
    <p:extLst>
      <p:ext uri="{BB962C8B-B14F-4D97-AF65-F5344CB8AC3E}">
        <p14:creationId xmlns:p14="http://schemas.microsoft.com/office/powerpoint/2010/main" val="67447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90" y="0"/>
            <a:ext cx="9095509" cy="6793559"/>
          </a:xfrm>
        </p:spPr>
      </p:pic>
    </p:spTree>
    <p:extLst>
      <p:ext uri="{BB962C8B-B14F-4D97-AF65-F5344CB8AC3E}">
        <p14:creationId xmlns:p14="http://schemas.microsoft.com/office/powerpoint/2010/main" val="231478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96" y="0"/>
            <a:ext cx="9319504" cy="6960865"/>
          </a:xfrm>
        </p:spPr>
      </p:pic>
    </p:spTree>
    <p:extLst>
      <p:ext uri="{BB962C8B-B14F-4D97-AF65-F5344CB8AC3E}">
        <p14:creationId xmlns:p14="http://schemas.microsoft.com/office/powerpoint/2010/main" val="51355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14" y="0"/>
            <a:ext cx="9236377" cy="6898776"/>
          </a:xfrm>
        </p:spPr>
      </p:pic>
    </p:spTree>
    <p:extLst>
      <p:ext uri="{BB962C8B-B14F-4D97-AF65-F5344CB8AC3E}">
        <p14:creationId xmlns:p14="http://schemas.microsoft.com/office/powerpoint/2010/main" val="118725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216774"/>
            <a:ext cx="9677400" cy="7228181"/>
          </a:xfrm>
        </p:spPr>
      </p:pic>
    </p:spTree>
    <p:extLst>
      <p:ext uri="{BB962C8B-B14F-4D97-AF65-F5344CB8AC3E}">
        <p14:creationId xmlns:p14="http://schemas.microsoft.com/office/powerpoint/2010/main" val="276071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14" y="0"/>
            <a:ext cx="9298722" cy="6945342"/>
          </a:xfrm>
        </p:spPr>
      </p:pic>
    </p:spTree>
    <p:extLst>
      <p:ext uri="{BB962C8B-B14F-4D97-AF65-F5344CB8AC3E}">
        <p14:creationId xmlns:p14="http://schemas.microsoft.com/office/powerpoint/2010/main" val="353522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20" y="0"/>
            <a:ext cx="9714359" cy="7255787"/>
          </a:xfrm>
        </p:spPr>
      </p:pic>
    </p:spTree>
    <p:extLst>
      <p:ext uri="{BB962C8B-B14F-4D97-AF65-F5344CB8AC3E}">
        <p14:creationId xmlns:p14="http://schemas.microsoft.com/office/powerpoint/2010/main" val="419372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77" y="0"/>
            <a:ext cx="9298722" cy="6945342"/>
          </a:xfrm>
        </p:spPr>
      </p:pic>
    </p:spTree>
    <p:extLst>
      <p:ext uri="{BB962C8B-B14F-4D97-AF65-F5344CB8AC3E}">
        <p14:creationId xmlns:p14="http://schemas.microsoft.com/office/powerpoint/2010/main" val="272829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05" y="0"/>
            <a:ext cx="9298722" cy="6945342"/>
          </a:xfrm>
        </p:spPr>
      </p:pic>
    </p:spTree>
    <p:extLst>
      <p:ext uri="{BB962C8B-B14F-4D97-AF65-F5344CB8AC3E}">
        <p14:creationId xmlns:p14="http://schemas.microsoft.com/office/powerpoint/2010/main" val="415682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6" y="-49389"/>
            <a:ext cx="9247909" cy="6907389"/>
          </a:xfrm>
        </p:spPr>
      </p:pic>
    </p:spTree>
    <p:extLst>
      <p:ext uri="{BB962C8B-B14F-4D97-AF65-F5344CB8AC3E}">
        <p14:creationId xmlns:p14="http://schemas.microsoft.com/office/powerpoint/2010/main" val="206035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64" y="0"/>
            <a:ext cx="9074727" cy="6778037"/>
          </a:xfrm>
        </p:spPr>
      </p:pic>
    </p:spTree>
    <p:extLst>
      <p:ext uri="{BB962C8B-B14F-4D97-AF65-F5344CB8AC3E}">
        <p14:creationId xmlns:p14="http://schemas.microsoft.com/office/powerpoint/2010/main" val="297268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6" y="0"/>
            <a:ext cx="9464977" cy="7069520"/>
          </a:xfrm>
        </p:spPr>
      </p:pic>
    </p:spTree>
    <p:extLst>
      <p:ext uri="{BB962C8B-B14F-4D97-AF65-F5344CB8AC3E}">
        <p14:creationId xmlns:p14="http://schemas.microsoft.com/office/powerpoint/2010/main" val="1810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87038"/>
            <a:ext cx="9738257" cy="7273637"/>
          </a:xfrm>
        </p:spPr>
      </p:pic>
    </p:spTree>
    <p:extLst>
      <p:ext uri="{BB962C8B-B14F-4D97-AF65-F5344CB8AC3E}">
        <p14:creationId xmlns:p14="http://schemas.microsoft.com/office/powerpoint/2010/main" val="261642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66256"/>
            <a:ext cx="9682609" cy="7232073"/>
          </a:xfrm>
        </p:spPr>
      </p:pic>
    </p:spTree>
    <p:extLst>
      <p:ext uri="{BB962C8B-B14F-4D97-AF65-F5344CB8AC3E}">
        <p14:creationId xmlns:p14="http://schemas.microsoft.com/office/powerpoint/2010/main" val="231558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4" y="0"/>
            <a:ext cx="9460020" cy="7065818"/>
          </a:xfrm>
        </p:spPr>
      </p:pic>
    </p:spTree>
    <p:extLst>
      <p:ext uri="{BB962C8B-B14F-4D97-AF65-F5344CB8AC3E}">
        <p14:creationId xmlns:p14="http://schemas.microsoft.com/office/powerpoint/2010/main" val="52546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086" y="-236129"/>
            <a:ext cx="9497924" cy="7094129"/>
          </a:xfrm>
        </p:spPr>
      </p:pic>
    </p:spTree>
    <p:extLst>
      <p:ext uri="{BB962C8B-B14F-4D97-AF65-F5344CB8AC3E}">
        <p14:creationId xmlns:p14="http://schemas.microsoft.com/office/powerpoint/2010/main" val="299621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9420661" cy="7036420"/>
          </a:xfrm>
        </p:spPr>
      </p:pic>
    </p:spTree>
    <p:extLst>
      <p:ext uri="{BB962C8B-B14F-4D97-AF65-F5344CB8AC3E}">
        <p14:creationId xmlns:p14="http://schemas.microsoft.com/office/powerpoint/2010/main" val="379933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9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188" y="0"/>
            <a:ext cx="5280584" cy="7069873"/>
          </a:xfrm>
        </p:spPr>
      </p:pic>
    </p:spTree>
    <p:extLst>
      <p:ext uri="{BB962C8B-B14F-4D97-AF65-F5344CB8AC3E}">
        <p14:creationId xmlns:p14="http://schemas.microsoft.com/office/powerpoint/2010/main" val="402309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440633"/>
            <a:ext cx="9771723" cy="7298633"/>
          </a:xfrm>
        </p:spPr>
      </p:pic>
    </p:spTree>
    <p:extLst>
      <p:ext uri="{BB962C8B-B14F-4D97-AF65-F5344CB8AC3E}">
        <p14:creationId xmlns:p14="http://schemas.microsoft.com/office/powerpoint/2010/main" val="70124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93" y="0"/>
            <a:ext cx="9445225" cy="7054767"/>
          </a:xfrm>
        </p:spPr>
      </p:pic>
    </p:spTree>
    <p:extLst>
      <p:ext uri="{BB962C8B-B14F-4D97-AF65-F5344CB8AC3E}">
        <p14:creationId xmlns:p14="http://schemas.microsoft.com/office/powerpoint/2010/main" val="272473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30" y="0"/>
            <a:ext cx="9277940" cy="6929820"/>
          </a:xfrm>
        </p:spPr>
      </p:pic>
    </p:spTree>
    <p:extLst>
      <p:ext uri="{BB962C8B-B14F-4D97-AF65-F5344CB8AC3E}">
        <p14:creationId xmlns:p14="http://schemas.microsoft.com/office/powerpoint/2010/main" val="368333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221" y="1049870"/>
            <a:ext cx="10795556" cy="8063345"/>
          </a:xfrm>
        </p:spPr>
      </p:pic>
    </p:spTree>
    <p:extLst>
      <p:ext uri="{BB962C8B-B14F-4D97-AF65-F5344CB8AC3E}">
        <p14:creationId xmlns:p14="http://schemas.microsoft.com/office/powerpoint/2010/main" val="307887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3184" y="867836"/>
            <a:ext cx="6858000" cy="5122332"/>
          </a:xfrm>
        </p:spPr>
      </p:pic>
    </p:spTree>
    <p:extLst>
      <p:ext uri="{BB962C8B-B14F-4D97-AF65-F5344CB8AC3E}">
        <p14:creationId xmlns:p14="http://schemas.microsoft.com/office/powerpoint/2010/main" val="303236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2124" y="-602934"/>
            <a:ext cx="8541847" cy="6380020"/>
          </a:xfrm>
        </p:spPr>
      </p:pic>
    </p:spTree>
    <p:extLst>
      <p:ext uri="{BB962C8B-B14F-4D97-AF65-F5344CB8AC3E}">
        <p14:creationId xmlns:p14="http://schemas.microsoft.com/office/powerpoint/2010/main" val="67286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2347" y="696753"/>
            <a:ext cx="8529008" cy="6370431"/>
          </a:xfrm>
        </p:spPr>
      </p:pic>
    </p:spTree>
    <p:extLst>
      <p:ext uri="{BB962C8B-B14F-4D97-AF65-F5344CB8AC3E}">
        <p14:creationId xmlns:p14="http://schemas.microsoft.com/office/powerpoint/2010/main" val="101310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2252" y="321133"/>
            <a:ext cx="7483907" cy="5589830"/>
          </a:xfrm>
        </p:spPr>
      </p:pic>
    </p:spTree>
    <p:extLst>
      <p:ext uri="{BB962C8B-B14F-4D97-AF65-F5344CB8AC3E}">
        <p14:creationId xmlns:p14="http://schemas.microsoft.com/office/powerpoint/2010/main" val="335940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5595" y="801292"/>
            <a:ext cx="7100733" cy="5303633"/>
          </a:xfrm>
        </p:spPr>
      </p:pic>
    </p:spTree>
    <p:extLst>
      <p:ext uri="{BB962C8B-B14F-4D97-AF65-F5344CB8AC3E}">
        <p14:creationId xmlns:p14="http://schemas.microsoft.com/office/powerpoint/2010/main" val="40085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8965" y="22454"/>
            <a:ext cx="9126145" cy="6816440"/>
          </a:xfrm>
        </p:spPr>
      </p:pic>
    </p:spTree>
    <p:extLst>
      <p:ext uri="{BB962C8B-B14F-4D97-AF65-F5344CB8AC3E}">
        <p14:creationId xmlns:p14="http://schemas.microsoft.com/office/powerpoint/2010/main" val="289307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3279" y="-156424"/>
            <a:ext cx="8987025" cy="6712530"/>
          </a:xfrm>
        </p:spPr>
      </p:pic>
    </p:spTree>
    <p:extLst>
      <p:ext uri="{BB962C8B-B14F-4D97-AF65-F5344CB8AC3E}">
        <p14:creationId xmlns:p14="http://schemas.microsoft.com/office/powerpoint/2010/main" val="181682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8255" y="387682"/>
            <a:ext cx="9988670" cy="7460672"/>
          </a:xfrm>
        </p:spPr>
      </p:pic>
    </p:spTree>
    <p:extLst>
      <p:ext uri="{BB962C8B-B14F-4D97-AF65-F5344CB8AC3E}">
        <p14:creationId xmlns:p14="http://schemas.microsoft.com/office/powerpoint/2010/main" val="332558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848" y="-424440"/>
            <a:ext cx="8847906" cy="6608620"/>
          </a:xfrm>
        </p:spPr>
      </p:pic>
    </p:spTree>
    <p:extLst>
      <p:ext uri="{BB962C8B-B14F-4D97-AF65-F5344CB8AC3E}">
        <p14:creationId xmlns:p14="http://schemas.microsoft.com/office/powerpoint/2010/main" val="105109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5" r="13409"/>
          <a:stretch/>
        </p:blipFill>
        <p:spPr>
          <a:xfrm>
            <a:off x="2452254" y="0"/>
            <a:ext cx="7003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4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8485" y="1013605"/>
            <a:ext cx="8009948" cy="5982738"/>
          </a:xfrm>
        </p:spPr>
      </p:pic>
    </p:spTree>
    <p:extLst>
      <p:ext uri="{BB962C8B-B14F-4D97-AF65-F5344CB8AC3E}">
        <p14:creationId xmlns:p14="http://schemas.microsoft.com/office/powerpoint/2010/main" val="387986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0043" y="224262"/>
            <a:ext cx="10016498" cy="7481457"/>
          </a:xfrm>
        </p:spPr>
      </p:pic>
    </p:spTree>
    <p:extLst>
      <p:ext uri="{BB962C8B-B14F-4D97-AF65-F5344CB8AC3E}">
        <p14:creationId xmlns:p14="http://schemas.microsoft.com/office/powerpoint/2010/main" val="317613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8658" y="358667"/>
            <a:ext cx="8392638" cy="6268574"/>
          </a:xfrm>
        </p:spPr>
      </p:pic>
    </p:spTree>
    <p:extLst>
      <p:ext uri="{BB962C8B-B14F-4D97-AF65-F5344CB8AC3E}">
        <p14:creationId xmlns:p14="http://schemas.microsoft.com/office/powerpoint/2010/main" val="282177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0828" y="722672"/>
            <a:ext cx="7500045" cy="5601884"/>
          </a:xfrm>
        </p:spPr>
      </p:pic>
    </p:spTree>
    <p:extLst>
      <p:ext uri="{BB962C8B-B14F-4D97-AF65-F5344CB8AC3E}">
        <p14:creationId xmlns:p14="http://schemas.microsoft.com/office/powerpoint/2010/main" val="350562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4305" y="902023"/>
            <a:ext cx="7128165" cy="5324122"/>
          </a:xfrm>
        </p:spPr>
      </p:pic>
    </p:spTree>
    <p:extLst>
      <p:ext uri="{BB962C8B-B14F-4D97-AF65-F5344CB8AC3E}">
        <p14:creationId xmlns:p14="http://schemas.microsoft.com/office/powerpoint/2010/main" val="107463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6719" y="878664"/>
            <a:ext cx="6943573" cy="5186248"/>
          </a:xfrm>
        </p:spPr>
      </p:pic>
    </p:spTree>
    <p:extLst>
      <p:ext uri="{BB962C8B-B14F-4D97-AF65-F5344CB8AC3E}">
        <p14:creationId xmlns:p14="http://schemas.microsoft.com/office/powerpoint/2010/main" val="165743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9253" y="-94224"/>
            <a:ext cx="7959437" cy="5945010"/>
          </a:xfrm>
        </p:spPr>
      </p:pic>
    </p:spTree>
    <p:extLst>
      <p:ext uri="{BB962C8B-B14F-4D97-AF65-F5344CB8AC3E}">
        <p14:creationId xmlns:p14="http://schemas.microsoft.com/office/powerpoint/2010/main" val="190851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5268" y="520161"/>
            <a:ext cx="7647711" cy="5712178"/>
          </a:xfrm>
        </p:spPr>
      </p:pic>
    </p:spTree>
    <p:extLst>
      <p:ext uri="{BB962C8B-B14F-4D97-AF65-F5344CB8AC3E}">
        <p14:creationId xmlns:p14="http://schemas.microsoft.com/office/powerpoint/2010/main" val="222330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20" y="-228599"/>
            <a:ext cx="9487844" cy="7086600"/>
          </a:xfrm>
        </p:spPr>
      </p:pic>
    </p:spTree>
    <p:extLst>
      <p:ext uri="{BB962C8B-B14F-4D97-AF65-F5344CB8AC3E}">
        <p14:creationId xmlns:p14="http://schemas.microsoft.com/office/powerpoint/2010/main" val="274287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3" y="33396"/>
            <a:ext cx="9137073" cy="6824604"/>
          </a:xfrm>
        </p:spPr>
      </p:pic>
    </p:spTree>
    <p:extLst>
      <p:ext uri="{BB962C8B-B14F-4D97-AF65-F5344CB8AC3E}">
        <p14:creationId xmlns:p14="http://schemas.microsoft.com/office/powerpoint/2010/main" val="17613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</p:spPr>
      </p:pic>
    </p:spTree>
    <p:extLst>
      <p:ext uri="{BB962C8B-B14F-4D97-AF65-F5344CB8AC3E}">
        <p14:creationId xmlns:p14="http://schemas.microsoft.com/office/powerpoint/2010/main" val="350515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559" y="0"/>
            <a:ext cx="9234881" cy="6897658"/>
          </a:xfrm>
        </p:spPr>
      </p:pic>
    </p:spTree>
    <p:extLst>
      <p:ext uri="{BB962C8B-B14F-4D97-AF65-F5344CB8AC3E}">
        <p14:creationId xmlns:p14="http://schemas.microsoft.com/office/powerpoint/2010/main" val="291139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2" y="0"/>
            <a:ext cx="9082481" cy="6783828"/>
          </a:xfrm>
        </p:spPr>
      </p:pic>
    </p:spTree>
    <p:extLst>
      <p:ext uri="{BB962C8B-B14F-4D97-AF65-F5344CB8AC3E}">
        <p14:creationId xmlns:p14="http://schemas.microsoft.com/office/powerpoint/2010/main" val="53344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46" y="0"/>
            <a:ext cx="9082481" cy="6783828"/>
          </a:xfrm>
        </p:spPr>
      </p:pic>
    </p:spTree>
    <p:extLst>
      <p:ext uri="{BB962C8B-B14F-4D97-AF65-F5344CB8AC3E}">
        <p14:creationId xmlns:p14="http://schemas.microsoft.com/office/powerpoint/2010/main" val="186656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0</Words>
  <Application>Microsoft Office PowerPoint</Application>
  <PresentationFormat>Widescreen</PresentationFormat>
  <Paragraphs>0</Paragraphs>
  <Slides>48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Fearon</dc:creator>
  <cp:lastModifiedBy>R Fearon</cp:lastModifiedBy>
  <cp:revision>10</cp:revision>
  <dcterms:created xsi:type="dcterms:W3CDTF">2019-06-17T13:36:33Z</dcterms:created>
  <dcterms:modified xsi:type="dcterms:W3CDTF">2019-06-18T14:48:54Z</dcterms:modified>
</cp:coreProperties>
</file>